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7" r:id="rId3"/>
    <p:sldId id="273" r:id="rId4"/>
    <p:sldId id="262" r:id="rId5"/>
    <p:sldId id="260" r:id="rId6"/>
    <p:sldId id="261" r:id="rId7"/>
    <p:sldId id="265" r:id="rId8"/>
    <p:sldId id="276" r:id="rId9"/>
    <p:sldId id="274" r:id="rId10"/>
    <p:sldId id="264" r:id="rId11"/>
    <p:sldId id="266" r:id="rId12"/>
    <p:sldId id="263" r:id="rId13"/>
    <p:sldId id="268" r:id="rId14"/>
    <p:sldId id="275" r:id="rId15"/>
    <p:sldId id="280" r:id="rId16"/>
    <p:sldId id="278" r:id="rId17"/>
    <p:sldId id="279" r:id="rId1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E12B7-8F8B-F312-A700-E9A42AA7D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95AB4A-C817-4F53-F68A-790DC5E12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365DBE-0CDC-90A8-A047-AE108DA64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19/4/2023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58191C-9B5E-E4FA-357C-A3B0C0734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92F7B9-6C35-8B2E-7644-E2D581A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31250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B1B56-EAD2-054F-0D76-9F9164A69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A96BD6-36AD-203D-CF3A-87E082F4C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2A2FC1-0473-EEDB-3A02-F44FD154D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19/4/2023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CA96BC-8F77-1808-20CE-70EB17B68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B5006D-0074-E5DB-D516-0756FDD4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40844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C7CE6D-B6F8-0CF5-C930-5922871584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B49090-8E52-A3DB-98C3-465E87453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0899FD-AFED-6D4C-3CC5-225D458B6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19/4/2023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C07062-9B33-8281-8B2E-51F50553D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353AEE-AB7E-20D4-BC2C-18CF9ACD4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9922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8029B-9493-4760-E0C3-0EDE9573C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2984DC-FAD9-3772-B82C-224AE06EC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0579A6-961E-1AE2-EB41-5B1666AE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19/4/2023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F49B3C-8491-F788-A624-CDEFD035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0D735C-14D0-0409-3F25-FBC0FCAD3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25759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78C39-75AA-982A-28A8-0B723703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51E011-509C-CA29-C70B-59B0A6DF9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36763C-78C3-CA89-3DB5-E48109651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19/4/2023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71EC11-B790-3745-2893-8F50BC74E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99939F-3820-C294-08DE-993794DC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48132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0DFD2-0ED0-2AB2-85F0-D0979F87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94B696-EFC2-7C81-E528-7BF3C81AF8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F50BCAD-274B-AA25-3E5D-E337EEC2D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37D47F-2D0E-2161-CD01-4DDD1D8CE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19/4/2023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222D61-7D36-9BE2-4674-1525D1E3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90CE99-D040-A8BD-2B7F-57303DC1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13097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D56C0-63E0-3561-AD35-92B832079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B831E5-7895-10E0-9190-40C9999DE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4F97556-1A98-37FC-99DC-CE324AAB4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1ED89CC-B69B-A833-44EB-6DCE3F4328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7BA13B-AE46-243D-5730-F9B37B6C6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8C29483-C193-E491-07B6-D62EB414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19/4/2023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BE5BD13-9F2F-9509-2D04-F5E3965D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C51C4D0-43D7-03A0-03CD-76F3BEFDA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14330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7FCB0-EA2F-4938-30E3-B92F9216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7566C1-AF65-1B19-CE8A-AE5581CF9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19/4/2023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3DB7336-38E8-4823-4E07-BCFAC8691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9A0E13E-0A01-7E36-4DB5-28CD2E11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41671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9470A55-6FC6-6B65-B8C9-E0ABCCD18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19/4/2023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47CF2AF-DE4D-0810-8791-F467C6DB7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AD3ADE-9473-97BD-9AE9-33B1C469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352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D0EF9-35E6-9B12-B57B-4CEF16C11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F3589-D150-CD27-69C0-FEC31D6D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53B65E-F17D-62C6-555C-C28016DB9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5E3EC4-71C7-D306-02B1-761AEFC15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19/4/2023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908500-B58E-C8CF-8A68-E087FF55D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5451A0-51B4-6A68-E600-7D5C752C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98529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1E510-94DD-7F6D-DD3D-6C7CFD962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87BD771-D41A-50A7-8A73-24B3F82EB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FCAD46-0E0F-CD23-CBC9-100712A5D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EE5695-49C1-9672-8649-9125607BB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19/4/2023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B9F3DD-769B-E94B-56B3-1159A970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B2D1AE-3037-8D21-36C6-4F3E96B0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4073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93E3FF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874B1C4-5CE4-A93B-E3EF-472F676C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099D9C-5C1D-2C6C-123B-CDC31B3C1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C8B422-7C24-5182-2C4B-DC2E9B38DC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5DE2E-585D-4311-9CD4-04AA4D45D079}" type="datetimeFigureOut">
              <a:rPr lang="es-AR" smtClean="0"/>
              <a:t>19/4/2023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E5B293-14C3-E3C3-48EE-DFD068736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3A3BF9-A3B4-77C5-1676-624A3E883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7512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F5DC9-2EF4-83FF-6AF4-D0FFF8551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47530" y="0"/>
            <a:ext cx="14087060" cy="2964853"/>
          </a:xfrm>
        </p:spPr>
        <p:txBody>
          <a:bodyPr>
            <a:normAutofit/>
          </a:bodyPr>
          <a:lstStyle/>
          <a:p>
            <a:r>
              <a:rPr lang="es-E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Unidad 1 – GIT</a:t>
            </a:r>
            <a:br>
              <a:rPr lang="es-E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Clase. 2</a:t>
            </a:r>
            <a:br>
              <a:rPr lang="es-E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A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Qué es Git?">
            <a:extLst>
              <a:ext uri="{FF2B5EF4-FFF2-40B4-BE49-F238E27FC236}">
                <a16:creationId xmlns:a16="http://schemas.microsoft.com/office/drawing/2014/main" id="{43D27F93-9B5F-7D0C-029C-A6C71DEC9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92" y="2921320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873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48425-1903-59EB-CC9E-BEFD9538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u="sng" dirty="0"/>
              <a:t>Commit y </a:t>
            </a:r>
            <a:r>
              <a:rPr lang="es-ES" b="1" u="sng" dirty="0" err="1"/>
              <a:t>add</a:t>
            </a:r>
            <a:r>
              <a:rPr lang="es-ES" b="1" u="sng" dirty="0"/>
              <a:t> (juntos)</a:t>
            </a:r>
            <a:endParaRPr lang="es-AR" b="1" u="sng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C20ACE-D105-8D26-91C5-D69E3EA95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09" y="2096996"/>
            <a:ext cx="10760765" cy="332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31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ABB6D-3138-8AF3-6A00-C05F4DF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u="sng" dirty="0"/>
              <a:t>Eliminar archivo del </a:t>
            </a:r>
            <a:r>
              <a:rPr lang="es-ES" b="1" u="sng" dirty="0" err="1"/>
              <a:t>index</a:t>
            </a:r>
            <a:endParaRPr lang="es-AR" b="1" u="sng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9A5A93-EFFE-F12E-33BA-B50B041B2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31" y="2451196"/>
            <a:ext cx="11544537" cy="310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21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41AE6-7A70-8228-42E2-F4312702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u="sng" dirty="0"/>
              <a:t>Visualizar cambios</a:t>
            </a:r>
            <a:endParaRPr lang="es-AR" b="1" u="sng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4CBEEF-296F-B7A2-E6BE-3DB7416FA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91" y="1690688"/>
            <a:ext cx="8131217" cy="42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BA97D-73CE-3FDC-762A-E44312F09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u="sng" dirty="0"/>
              <a:t>Etiquetas</a:t>
            </a:r>
            <a:endParaRPr lang="es-AR" b="1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E76A9D-7800-92B7-FAE7-4C98D093C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D62D65-3D7A-4F28-998F-C1185E3F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04" y="2493344"/>
            <a:ext cx="9410792" cy="244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34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319B5-C1B7-57B0-DE7C-D82CEDAF4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u="sng" dirty="0"/>
              <a:t>Borrar etiquetas</a:t>
            </a:r>
            <a:endParaRPr lang="es-AR" b="1" u="sng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D63B3630-444F-E0FA-B3FF-521C7C712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CFC1FF9-A101-91FE-DF1F-A01218915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86" y="2502155"/>
            <a:ext cx="10571827" cy="185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0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BF068E-C0CE-DC00-73C0-BE372B419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35" y="0"/>
            <a:ext cx="10515600" cy="1325563"/>
          </a:xfrm>
        </p:spPr>
        <p:txBody>
          <a:bodyPr/>
          <a:lstStyle/>
          <a:p>
            <a:pPr algn="ctr"/>
            <a:r>
              <a:rPr lang="es-ES" b="1" u="sng"/>
              <a:t>Ejercicio </a:t>
            </a:r>
            <a:r>
              <a:rPr lang="es-ES" b="1" u="sng" dirty="0"/>
              <a:t>N°2</a:t>
            </a:r>
            <a:endParaRPr lang="es-AR" b="1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46F0C-83B6-2B09-4BBA-A9CC6F27D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En el repositorio que usaste para el ejercicio anterior crea dos ramas con el nombre rama1 y rama2</a:t>
            </a:r>
          </a:p>
          <a:p>
            <a:r>
              <a:rPr lang="es-ES" dirty="0"/>
              <a:t>Agrega 2 commit a cada rama, en la rama 1 haz el commit con la instrucciones aprendidas en clase, sin usar la instrucción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add</a:t>
            </a:r>
            <a:endParaRPr lang="es-ES" dirty="0"/>
          </a:p>
          <a:p>
            <a:r>
              <a:rPr lang="es-ES" dirty="0"/>
              <a:t>Visualiza todas las ramas que tienes en tu repositorio</a:t>
            </a:r>
          </a:p>
          <a:p>
            <a:r>
              <a:rPr lang="es-ES" dirty="0"/>
              <a:t>Borra la rama 1</a:t>
            </a:r>
          </a:p>
          <a:p>
            <a:r>
              <a:rPr lang="es-ES" dirty="0"/>
              <a:t>Visualiza nuevamente todas las ramas disponibles</a:t>
            </a:r>
          </a:p>
          <a:p>
            <a:r>
              <a:rPr lang="es-ES" dirty="0"/>
              <a:t>Dirígete a la rama2 , y fíjate los cambios que hiciste entre el ultimo commit y el anterior</a:t>
            </a:r>
          </a:p>
          <a:p>
            <a:r>
              <a:rPr lang="es-ES" dirty="0"/>
              <a:t>Inserta etiquetas tag colocándole una versión a cada cambio que hiciste, seguido de esto borra una de todas las etiquetas que creaste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3986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0997E-4FC5-0B19-4865-8C545DF0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Como crear una cuenta de github 2023 (en menos de 2 minutos)">
            <a:hlinkClick r:id="" action="ppaction://media"/>
            <a:extLst>
              <a:ext uri="{FF2B5EF4-FFF2-40B4-BE49-F238E27FC236}">
                <a16:creationId xmlns:a16="http://schemas.microsoft.com/office/drawing/2014/main" id="{CC598535-6D41-CBAA-AEE9-1E0B4856E3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213286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41A6F-8B45-775A-DD20-676678E2C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244" y="1173508"/>
            <a:ext cx="10515600" cy="1325563"/>
          </a:xfrm>
        </p:spPr>
        <p:txBody>
          <a:bodyPr/>
          <a:lstStyle/>
          <a:p>
            <a:r>
              <a:rPr lang="es-ES" u="sng" dirty="0"/>
              <a:t>Enlace del video:</a:t>
            </a:r>
            <a:endParaRPr lang="es-AR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8D987A-3414-8E6F-9249-6681348A2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809" y="3283364"/>
            <a:ext cx="10515600" cy="4351338"/>
          </a:xfrm>
        </p:spPr>
        <p:txBody>
          <a:bodyPr/>
          <a:lstStyle/>
          <a:p>
            <a:r>
              <a:rPr lang="es-AR" dirty="0"/>
              <a:t>https://www.youtube.com/watch?v=Y1zoHt1UMq0</a:t>
            </a:r>
          </a:p>
        </p:txBody>
      </p:sp>
    </p:spTree>
    <p:extLst>
      <p:ext uri="{BB962C8B-B14F-4D97-AF65-F5344CB8AC3E}">
        <p14:creationId xmlns:p14="http://schemas.microsoft.com/office/powerpoint/2010/main" val="2585718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7BFECF-99A1-DDFF-8639-EFB4022B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u="sng" dirty="0"/>
              <a:t>Ejercicios N°1</a:t>
            </a:r>
            <a:endParaRPr lang="es-AR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0C6CCB-F908-4D66-2308-81657581D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Crear un código </a:t>
            </a:r>
            <a:r>
              <a:rPr lang="es-ES" dirty="0" err="1"/>
              <a:t>html</a:t>
            </a:r>
            <a:r>
              <a:rPr lang="es-ES" dirty="0"/>
              <a:t> en una carpeta en el escritorio</a:t>
            </a:r>
          </a:p>
          <a:p>
            <a:r>
              <a:rPr lang="es-ES" dirty="0"/>
              <a:t>Inicializar </a:t>
            </a:r>
            <a:r>
              <a:rPr lang="es-ES" dirty="0" err="1"/>
              <a:t>git</a:t>
            </a:r>
            <a:r>
              <a:rPr lang="es-ES" dirty="0"/>
              <a:t> en la carpeta</a:t>
            </a:r>
          </a:p>
          <a:p>
            <a:r>
              <a:rPr lang="es-ES" dirty="0"/>
              <a:t>Realizar un commit de dicha carpeta</a:t>
            </a:r>
          </a:p>
          <a:p>
            <a:r>
              <a:rPr lang="es-ES" dirty="0"/>
              <a:t>Modificar el </a:t>
            </a:r>
            <a:r>
              <a:rPr lang="es-ES" dirty="0" err="1"/>
              <a:t>html</a:t>
            </a:r>
            <a:r>
              <a:rPr lang="es-ES" dirty="0"/>
              <a:t> agregándole un valor que diga Modificado</a:t>
            </a:r>
          </a:p>
          <a:p>
            <a:r>
              <a:rPr lang="es-ES" dirty="0"/>
              <a:t>Realizar un segundo commit</a:t>
            </a:r>
          </a:p>
          <a:p>
            <a:r>
              <a:rPr lang="es-ES" dirty="0"/>
              <a:t>Consultar los commit realizados en </a:t>
            </a:r>
            <a:r>
              <a:rPr lang="es-ES" dirty="0" err="1"/>
              <a:t>git</a:t>
            </a:r>
            <a:endParaRPr lang="es-ES" dirty="0"/>
          </a:p>
          <a:p>
            <a:r>
              <a:rPr lang="es-ES" dirty="0"/>
              <a:t>Ir al primer commit realizado con </a:t>
            </a:r>
            <a:r>
              <a:rPr lang="es-ES" dirty="0" err="1"/>
              <a:t>checkout</a:t>
            </a:r>
            <a:r>
              <a:rPr lang="es-ES" dirty="0"/>
              <a:t>, utilizando los hash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8959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211411-C5D3-0B05-7005-92DD9EB17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F26D91E-847F-61FD-D8F6-84C2E6DC6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5710" y="658570"/>
            <a:ext cx="7900579" cy="5540859"/>
          </a:xfrm>
        </p:spPr>
      </p:pic>
    </p:spTree>
    <p:extLst>
      <p:ext uri="{BB962C8B-B14F-4D97-AF65-F5344CB8AC3E}">
        <p14:creationId xmlns:p14="http://schemas.microsoft.com/office/powerpoint/2010/main" val="3625005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5F005AC-F1AD-D686-566D-7B098505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92" y="2015694"/>
            <a:ext cx="10055815" cy="231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12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2B632C-C7FB-6A6E-FB54-870D2D35D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s-ES" dirty="0"/>
              <a:t>Rama(“Branch”)</a:t>
            </a:r>
          </a:p>
          <a:p>
            <a:pPr lvl="1"/>
            <a:r>
              <a:rPr lang="es-ES" dirty="0"/>
              <a:t>Un conjunto de archivos puede ser ramificado o bifurcado en un punto en el tiempo de manera que, a partir de ese momento, dos copias de esos archivos se pueden desarrollar a velocidades diferentes o en formas diferentes de forma independiente el uno del otro.</a:t>
            </a:r>
          </a:p>
          <a:p>
            <a:endParaRPr lang="es-A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AE7217D-0131-0F04-A244-A84E66468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s-ES" b="1" u="sng" dirty="0"/>
              <a:t>Branch</a:t>
            </a:r>
            <a:endParaRPr lang="es-AR" b="1" u="sng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AC92CC-6E5C-7372-D9DA-389FAFC5A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847" y="3930207"/>
            <a:ext cx="5601731" cy="256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02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49C28-D2B7-491A-D8E1-003576AD2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u="sng" dirty="0"/>
              <a:t>Creando un nuevo Branch</a:t>
            </a:r>
            <a:endParaRPr lang="es-AR" b="1" u="sng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9FB3DF-215B-4EB6-851E-6EA327F9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82" y="2465173"/>
            <a:ext cx="9763636" cy="192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6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CBCA7-AEF4-A479-656F-DB5B8C77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u="sng" dirty="0"/>
              <a:t>Ver todas las Ramas</a:t>
            </a:r>
            <a:endParaRPr lang="es-AR" b="1" u="sng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13D5F5-27B9-AB3D-0300-1D569B8F5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49" y="2577240"/>
            <a:ext cx="10671102" cy="203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8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F8C48-F2E5-9305-80E2-43E0C4FE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u="sng" dirty="0"/>
              <a:t>Eliminar una rama</a:t>
            </a:r>
            <a:endParaRPr lang="es-AR" b="1" u="sng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2A095A8-DF11-DEA2-48FE-5477710A2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676" y="1690688"/>
            <a:ext cx="8418037" cy="4521997"/>
          </a:xfrm>
        </p:spPr>
      </p:pic>
    </p:spTree>
    <p:extLst>
      <p:ext uri="{BB962C8B-B14F-4D97-AF65-F5344CB8AC3E}">
        <p14:creationId xmlns:p14="http://schemas.microsoft.com/office/powerpoint/2010/main" val="2112152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242F0-8341-06EE-5811-0F1DF24C2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u="sng" dirty="0"/>
              <a:t>Practica con Ramas</a:t>
            </a:r>
            <a:endParaRPr lang="es-AR" b="1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F574F1-60CD-123F-13BF-848C0C81F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D9FB59-58ED-D39E-D14F-6D985AABD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30" y="2115081"/>
            <a:ext cx="9602540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239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3241</TotalTime>
  <Words>272</Words>
  <Application>Microsoft Office PowerPoint</Application>
  <PresentationFormat>Panorámica</PresentationFormat>
  <Paragraphs>31</Paragraphs>
  <Slides>17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Unidad 1 – GIT Clase. 2 </vt:lpstr>
      <vt:lpstr>Ejercicios N°1</vt:lpstr>
      <vt:lpstr>Presentación de PowerPoint</vt:lpstr>
      <vt:lpstr>Presentación de PowerPoint</vt:lpstr>
      <vt:lpstr>Branch</vt:lpstr>
      <vt:lpstr>Creando un nuevo Branch</vt:lpstr>
      <vt:lpstr>Ver todas las Ramas</vt:lpstr>
      <vt:lpstr>Eliminar una rama</vt:lpstr>
      <vt:lpstr>Practica con Ramas</vt:lpstr>
      <vt:lpstr>Commit y add (juntos)</vt:lpstr>
      <vt:lpstr>Eliminar archivo del index</vt:lpstr>
      <vt:lpstr>Visualizar cambios</vt:lpstr>
      <vt:lpstr>Etiquetas</vt:lpstr>
      <vt:lpstr>Borrar etiquetas</vt:lpstr>
      <vt:lpstr>Ejercicio N°2</vt:lpstr>
      <vt:lpstr>Presentación de PowerPoint</vt:lpstr>
      <vt:lpstr>Enlace del video: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III</dc:title>
  <dc:creator>Fran</dc:creator>
  <cp:lastModifiedBy>Fran</cp:lastModifiedBy>
  <cp:revision>18</cp:revision>
  <dcterms:created xsi:type="dcterms:W3CDTF">2023-04-11T06:11:23Z</dcterms:created>
  <dcterms:modified xsi:type="dcterms:W3CDTF">2023-04-19T21:00:12Z</dcterms:modified>
</cp:coreProperties>
</file>